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602700" cy="30603825"/>
  <p:notesSz cx="6858000" cy="9144000"/>
  <p:custDataLst>
    <p:tags r:id="rId4"/>
  </p:custDataLst>
  <p:defaultTextStyle>
    <a:defPPr>
      <a:defRPr lang="es-ES"/>
    </a:defPPr>
    <a:lvl1pPr algn="l" defTabSz="3394472" rtl="0" fontAlgn="base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charset="0"/>
        <a:ea typeface="+mn-ea"/>
        <a:cs typeface="+mn-cs"/>
      </a:defRPr>
    </a:lvl1pPr>
    <a:lvl2pPr marL="1696641" indent="-1353741" algn="l" defTabSz="3394472" rtl="0" fontAlgn="base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charset="0"/>
        <a:ea typeface="+mn-ea"/>
        <a:cs typeface="+mn-cs"/>
      </a:defRPr>
    </a:lvl2pPr>
    <a:lvl3pPr marL="3394472" indent="-2708672" algn="l" defTabSz="3394472" rtl="0" fontAlgn="base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charset="0"/>
        <a:ea typeface="+mn-ea"/>
        <a:cs typeface="+mn-cs"/>
      </a:defRPr>
    </a:lvl3pPr>
    <a:lvl4pPr marL="5091113" indent="-4062413" algn="l" defTabSz="3394472" rtl="0" fontAlgn="base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charset="0"/>
        <a:ea typeface="+mn-ea"/>
        <a:cs typeface="+mn-cs"/>
      </a:defRPr>
    </a:lvl4pPr>
    <a:lvl5pPr marL="6788944" indent="-5417344" algn="l" defTabSz="3394472" rtl="0" fontAlgn="base">
      <a:spcBef>
        <a:spcPct val="0"/>
      </a:spcBef>
      <a:spcAft>
        <a:spcPct val="0"/>
      </a:spcAft>
      <a:defRPr sz="67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6700" kern="1200">
        <a:solidFill>
          <a:schemeClr val="tx1"/>
        </a:solidFill>
        <a:latin typeface="Arial" charset="0"/>
        <a:ea typeface="+mn-ea"/>
        <a:cs typeface="+mn-cs"/>
      </a:defRPr>
    </a:lvl6pPr>
    <a:lvl7pPr marL="2057400" algn="l" defTabSz="685800" rtl="0" eaLnBrk="1" latinLnBrk="0" hangingPunct="1">
      <a:defRPr sz="6700" kern="1200">
        <a:solidFill>
          <a:schemeClr val="tx1"/>
        </a:solidFill>
        <a:latin typeface="Arial" charset="0"/>
        <a:ea typeface="+mn-ea"/>
        <a:cs typeface="+mn-cs"/>
      </a:defRPr>
    </a:lvl7pPr>
    <a:lvl8pPr marL="2400300" algn="l" defTabSz="685800" rtl="0" eaLnBrk="1" latinLnBrk="0" hangingPunct="1">
      <a:defRPr sz="6700" kern="1200">
        <a:solidFill>
          <a:schemeClr val="tx1"/>
        </a:solidFill>
        <a:latin typeface="Arial" charset="0"/>
        <a:ea typeface="+mn-ea"/>
        <a:cs typeface="+mn-cs"/>
      </a:defRPr>
    </a:lvl8pPr>
    <a:lvl9pPr marL="2743200" algn="l" defTabSz="685800" rtl="0" eaLnBrk="1" latinLnBrk="0" hangingPunct="1">
      <a:defRPr sz="67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1A17"/>
    <a:srgbClr val="AE211E"/>
    <a:srgbClr val="DC3430"/>
    <a:srgbClr val="B4FAFE"/>
    <a:srgbClr val="9DF8FD"/>
    <a:srgbClr val="12EFFA"/>
    <a:srgbClr val="1BB9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57" autoAdjust="0"/>
    <p:restoredTop sz="94679" autoAdjust="0"/>
  </p:normalViewPr>
  <p:slideViewPr>
    <p:cSldViewPr>
      <p:cViewPr>
        <p:scale>
          <a:sx n="40" d="100"/>
          <a:sy n="40" d="100"/>
        </p:scale>
        <p:origin x="-1086" y="-72"/>
      </p:cViewPr>
      <p:guideLst>
        <p:guide orient="horz" pos="9639"/>
        <p:guide pos="68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262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262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F1EC99-22AB-434F-AE12-755392B36946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685800"/>
            <a:ext cx="2419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262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52628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FF5D48C-16C4-4CC3-9BB3-C6FE81787E1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8771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394472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1pPr>
    <a:lvl2pPr marL="1696641" algn="l" defTabSz="3394472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2pPr>
    <a:lvl3pPr marL="3394472" algn="l" defTabSz="3394472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3pPr>
    <a:lvl4pPr marL="5091113" algn="l" defTabSz="3394472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4pPr>
    <a:lvl5pPr marL="6788944" algn="l" defTabSz="3394472" rtl="0" eaLnBrk="0" fontAlgn="base" hangingPunct="0">
      <a:spcBef>
        <a:spcPct val="30000"/>
      </a:spcBef>
      <a:spcAft>
        <a:spcPct val="0"/>
      </a:spcAft>
      <a:defRPr sz="4400" kern="1200">
        <a:solidFill>
          <a:schemeClr val="tx1"/>
        </a:solidFill>
        <a:latin typeface="+mn-lt"/>
        <a:ea typeface="+mn-ea"/>
        <a:cs typeface="+mn-cs"/>
      </a:defRPr>
    </a:lvl5pPr>
    <a:lvl6pPr marL="8486775" algn="l" defTabSz="339471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6pPr>
    <a:lvl7pPr marL="10184130" algn="l" defTabSz="339471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7pPr>
    <a:lvl8pPr marL="11881485" algn="l" defTabSz="339471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8pPr>
    <a:lvl9pPr marL="13578840" algn="l" defTabSz="3394710" rtl="0" eaLnBrk="1" latinLnBrk="0" hangingPunct="1">
      <a:defRPr sz="4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219325" y="685800"/>
            <a:ext cx="24193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4525963" fontAlgn="base">
              <a:spcBef>
                <a:spcPct val="0"/>
              </a:spcBef>
              <a:spcAft>
                <a:spcPct val="0"/>
              </a:spcAft>
              <a:defRPr/>
            </a:pPr>
            <a:fld id="{78BED03A-F05F-48A4-A7AA-5258F9CEE29D}" type="slidenum">
              <a:rPr lang="es-ES" smtClean="0"/>
              <a:pPr defTabSz="452596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204" y="9507024"/>
            <a:ext cx="18362295" cy="655998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405" y="17342168"/>
            <a:ext cx="15121890" cy="782097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97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94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92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789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486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18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88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578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9DD25-CEAD-4B66-B6FE-EC9EB0559DA7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5B2CA-A20F-4945-AC2F-75EF5E9483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518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A05DB-5550-432F-A0DF-7872108A6693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C8B3A-1786-47C2-B831-02DA1B8F16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0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5661957" y="1225574"/>
            <a:ext cx="4860608" cy="2611243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80136" y="1225574"/>
            <a:ext cx="14221778" cy="2611243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81678-57E5-4248-90F1-183925256B7C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86837-97D0-4D94-9132-146AFC99C81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74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FBCC2-FF29-4CD9-BF8C-7758299CCAC3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A599-414A-4D51-8A94-7A5DC97BFF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968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466" y="19665795"/>
            <a:ext cx="18362295" cy="6078260"/>
          </a:xfrm>
        </p:spPr>
        <p:txBody>
          <a:bodyPr anchor="t"/>
          <a:lstStyle>
            <a:lvl1pPr algn="l">
              <a:defRPr sz="149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466" y="12971209"/>
            <a:ext cx="18362295" cy="6694585"/>
          </a:xfrm>
        </p:spPr>
        <p:txBody>
          <a:bodyPr anchor="b"/>
          <a:lstStyle>
            <a:lvl1pPr marL="0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1pPr>
            <a:lvl2pPr marL="169735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2pPr>
            <a:lvl3pPr marL="3394710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3pPr>
            <a:lvl4pPr marL="509206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4pPr>
            <a:lvl5pPr marL="678942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5pPr>
            <a:lvl6pPr marL="848677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6pPr>
            <a:lvl7pPr marL="1018413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7pPr>
            <a:lvl8pPr marL="1188148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8pPr>
            <a:lvl9pPr marL="13578840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19F60-63DC-4CEA-86F0-6DDADC8B15B8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711E3-8805-40BB-889D-EB646F6601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9581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80136" y="7140897"/>
            <a:ext cx="9541193" cy="20197110"/>
          </a:xfrm>
        </p:spPr>
        <p:txBody>
          <a:bodyPr/>
          <a:lstStyle>
            <a:lvl1pPr>
              <a:defRPr sz="10400"/>
            </a:lvl1pPr>
            <a:lvl2pPr>
              <a:defRPr sz="8900"/>
            </a:lvl2pPr>
            <a:lvl3pPr>
              <a:defRPr sz="74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981373" y="7140897"/>
            <a:ext cx="9541193" cy="20197110"/>
          </a:xfrm>
        </p:spPr>
        <p:txBody>
          <a:bodyPr/>
          <a:lstStyle>
            <a:lvl1pPr>
              <a:defRPr sz="10400"/>
            </a:lvl1pPr>
            <a:lvl2pPr>
              <a:defRPr sz="8900"/>
            </a:lvl2pPr>
            <a:lvl3pPr>
              <a:defRPr sz="7400"/>
            </a:lvl3pPr>
            <a:lvl4pPr>
              <a:defRPr sz="6700"/>
            </a:lvl4pPr>
            <a:lvl5pPr>
              <a:defRPr sz="6700"/>
            </a:lvl5pPr>
            <a:lvl6pPr>
              <a:defRPr sz="6700"/>
            </a:lvl6pPr>
            <a:lvl7pPr>
              <a:defRPr sz="6700"/>
            </a:lvl7pPr>
            <a:lvl8pPr>
              <a:defRPr sz="6700"/>
            </a:lvl8pPr>
            <a:lvl9pPr>
              <a:defRPr sz="6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0196F-CCE6-4ADD-AE9F-77DAB6048ADD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73F9E-E138-4EA5-8BB5-98D213D8DD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90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80135" y="6850443"/>
            <a:ext cx="9544944" cy="2854938"/>
          </a:xfrm>
        </p:spPr>
        <p:txBody>
          <a:bodyPr anchor="b"/>
          <a:lstStyle>
            <a:lvl1pPr marL="0" indent="0">
              <a:buNone/>
              <a:defRPr sz="8900" b="1"/>
            </a:lvl1pPr>
            <a:lvl2pPr marL="1697355" indent="0">
              <a:buNone/>
              <a:defRPr sz="7400" b="1"/>
            </a:lvl2pPr>
            <a:lvl3pPr marL="3394710" indent="0">
              <a:buNone/>
              <a:defRPr sz="6700" b="1"/>
            </a:lvl3pPr>
            <a:lvl4pPr marL="5092065" indent="0">
              <a:buNone/>
              <a:defRPr sz="5900" b="1"/>
            </a:lvl4pPr>
            <a:lvl5pPr marL="6789420" indent="0">
              <a:buNone/>
              <a:defRPr sz="5900" b="1"/>
            </a:lvl5pPr>
            <a:lvl6pPr marL="8486775" indent="0">
              <a:buNone/>
              <a:defRPr sz="5900" b="1"/>
            </a:lvl6pPr>
            <a:lvl7pPr marL="10184130" indent="0">
              <a:buNone/>
              <a:defRPr sz="5900" b="1"/>
            </a:lvl7pPr>
            <a:lvl8pPr marL="11881485" indent="0">
              <a:buNone/>
              <a:defRPr sz="5900" b="1"/>
            </a:lvl8pPr>
            <a:lvl9pPr marL="13578840" indent="0">
              <a:buNone/>
              <a:defRPr sz="5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0135" y="9705380"/>
            <a:ext cx="9544944" cy="17632623"/>
          </a:xfrm>
        </p:spPr>
        <p:txBody>
          <a:bodyPr/>
          <a:lstStyle>
            <a:lvl1pPr>
              <a:defRPr sz="8900"/>
            </a:lvl1pPr>
            <a:lvl2pPr>
              <a:defRPr sz="7400"/>
            </a:lvl2pPr>
            <a:lvl3pPr>
              <a:defRPr sz="67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3875" y="6850443"/>
            <a:ext cx="9548693" cy="2854938"/>
          </a:xfrm>
        </p:spPr>
        <p:txBody>
          <a:bodyPr anchor="b"/>
          <a:lstStyle>
            <a:lvl1pPr marL="0" indent="0">
              <a:buNone/>
              <a:defRPr sz="8900" b="1"/>
            </a:lvl1pPr>
            <a:lvl2pPr marL="1697355" indent="0">
              <a:buNone/>
              <a:defRPr sz="7400" b="1"/>
            </a:lvl2pPr>
            <a:lvl3pPr marL="3394710" indent="0">
              <a:buNone/>
              <a:defRPr sz="6700" b="1"/>
            </a:lvl3pPr>
            <a:lvl4pPr marL="5092065" indent="0">
              <a:buNone/>
              <a:defRPr sz="5900" b="1"/>
            </a:lvl4pPr>
            <a:lvl5pPr marL="6789420" indent="0">
              <a:buNone/>
              <a:defRPr sz="5900" b="1"/>
            </a:lvl5pPr>
            <a:lvl6pPr marL="8486775" indent="0">
              <a:buNone/>
              <a:defRPr sz="5900" b="1"/>
            </a:lvl6pPr>
            <a:lvl7pPr marL="10184130" indent="0">
              <a:buNone/>
              <a:defRPr sz="5900" b="1"/>
            </a:lvl7pPr>
            <a:lvl8pPr marL="11881485" indent="0">
              <a:buNone/>
              <a:defRPr sz="5900" b="1"/>
            </a:lvl8pPr>
            <a:lvl9pPr marL="13578840" indent="0">
              <a:buNone/>
              <a:defRPr sz="5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3875" y="9705380"/>
            <a:ext cx="9548693" cy="17632623"/>
          </a:xfrm>
        </p:spPr>
        <p:txBody>
          <a:bodyPr/>
          <a:lstStyle>
            <a:lvl1pPr>
              <a:defRPr sz="8900"/>
            </a:lvl1pPr>
            <a:lvl2pPr>
              <a:defRPr sz="7400"/>
            </a:lvl2pPr>
            <a:lvl3pPr>
              <a:defRPr sz="67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2C4C2-228D-409B-9578-1DF49FB727EE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E162E-30AB-4D50-ABAB-94FF50846D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622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6DB93-2A39-43B4-8A25-3D0F82918E36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0C75-F268-4733-8CB9-00880677B2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43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173F-2A06-4C80-B89F-F40A1086CC2C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0C4D8-8497-4EA5-917D-228705A182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532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80136" y="1218487"/>
            <a:ext cx="7107140" cy="5185648"/>
          </a:xfrm>
        </p:spPr>
        <p:txBody>
          <a:bodyPr anchor="b"/>
          <a:lstStyle>
            <a:lvl1pPr algn="l">
              <a:defRPr sz="7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6056" y="1218489"/>
            <a:ext cx="12076510" cy="26119517"/>
          </a:xfrm>
        </p:spPr>
        <p:txBody>
          <a:bodyPr/>
          <a:lstStyle>
            <a:lvl1pPr>
              <a:defRPr sz="11900"/>
            </a:lvl1pPr>
            <a:lvl2pPr>
              <a:defRPr sz="10400"/>
            </a:lvl2pPr>
            <a:lvl3pPr>
              <a:defRPr sz="89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80136" y="6404137"/>
            <a:ext cx="7107140" cy="20933869"/>
          </a:xfrm>
        </p:spPr>
        <p:txBody>
          <a:bodyPr/>
          <a:lstStyle>
            <a:lvl1pPr marL="0" indent="0">
              <a:buNone/>
              <a:defRPr sz="5200"/>
            </a:lvl1pPr>
            <a:lvl2pPr marL="1697355" indent="0">
              <a:buNone/>
              <a:defRPr sz="4400"/>
            </a:lvl2pPr>
            <a:lvl3pPr marL="3394710" indent="0">
              <a:buNone/>
              <a:defRPr sz="3800"/>
            </a:lvl3pPr>
            <a:lvl4pPr marL="5092065" indent="0">
              <a:buNone/>
              <a:defRPr sz="3400"/>
            </a:lvl4pPr>
            <a:lvl5pPr marL="6789420" indent="0">
              <a:buNone/>
              <a:defRPr sz="3400"/>
            </a:lvl5pPr>
            <a:lvl6pPr marL="8486775" indent="0">
              <a:buNone/>
              <a:defRPr sz="3400"/>
            </a:lvl6pPr>
            <a:lvl7pPr marL="10184130" indent="0">
              <a:buNone/>
              <a:defRPr sz="3400"/>
            </a:lvl7pPr>
            <a:lvl8pPr marL="11881485" indent="0">
              <a:buNone/>
              <a:defRPr sz="3400"/>
            </a:lvl8pPr>
            <a:lvl9pPr marL="13578840" indent="0">
              <a:buNone/>
              <a:defRPr sz="3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A1FA9-2D25-452A-BF8F-1B145CD37D6E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1EDD8-0BB0-4170-A2CB-2E41449C90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451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4280" y="21422679"/>
            <a:ext cx="12961620" cy="2529068"/>
          </a:xfrm>
        </p:spPr>
        <p:txBody>
          <a:bodyPr anchor="b"/>
          <a:lstStyle>
            <a:lvl1pPr algn="l">
              <a:defRPr sz="7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4280" y="2734509"/>
            <a:ext cx="12961620" cy="18362295"/>
          </a:xfrm>
        </p:spPr>
        <p:txBody>
          <a:bodyPr rtlCol="0">
            <a:normAutofit/>
          </a:bodyPr>
          <a:lstStyle>
            <a:lvl1pPr marL="0" indent="0">
              <a:buNone/>
              <a:defRPr sz="11900"/>
            </a:lvl1pPr>
            <a:lvl2pPr marL="1697355" indent="0">
              <a:buNone/>
              <a:defRPr sz="10400"/>
            </a:lvl2pPr>
            <a:lvl3pPr marL="3394710" indent="0">
              <a:buNone/>
              <a:defRPr sz="8900"/>
            </a:lvl3pPr>
            <a:lvl4pPr marL="5092065" indent="0">
              <a:buNone/>
              <a:defRPr sz="7400"/>
            </a:lvl4pPr>
            <a:lvl5pPr marL="6789420" indent="0">
              <a:buNone/>
              <a:defRPr sz="7400"/>
            </a:lvl5pPr>
            <a:lvl6pPr marL="8486775" indent="0">
              <a:buNone/>
              <a:defRPr sz="7400"/>
            </a:lvl6pPr>
            <a:lvl7pPr marL="10184130" indent="0">
              <a:buNone/>
              <a:defRPr sz="7400"/>
            </a:lvl7pPr>
            <a:lvl8pPr marL="11881485" indent="0">
              <a:buNone/>
              <a:defRPr sz="7400"/>
            </a:lvl8pPr>
            <a:lvl9pPr marL="13578840" indent="0">
              <a:buNone/>
              <a:defRPr sz="74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4280" y="23951747"/>
            <a:ext cx="12961620" cy="3591697"/>
          </a:xfrm>
        </p:spPr>
        <p:txBody>
          <a:bodyPr/>
          <a:lstStyle>
            <a:lvl1pPr marL="0" indent="0">
              <a:buNone/>
              <a:defRPr sz="5200"/>
            </a:lvl1pPr>
            <a:lvl2pPr marL="1697355" indent="0">
              <a:buNone/>
              <a:defRPr sz="4400"/>
            </a:lvl2pPr>
            <a:lvl3pPr marL="3394710" indent="0">
              <a:buNone/>
              <a:defRPr sz="3800"/>
            </a:lvl3pPr>
            <a:lvl4pPr marL="5092065" indent="0">
              <a:buNone/>
              <a:defRPr sz="3400"/>
            </a:lvl4pPr>
            <a:lvl5pPr marL="6789420" indent="0">
              <a:buNone/>
              <a:defRPr sz="3400"/>
            </a:lvl5pPr>
            <a:lvl6pPr marL="8486775" indent="0">
              <a:buNone/>
              <a:defRPr sz="3400"/>
            </a:lvl6pPr>
            <a:lvl7pPr marL="10184130" indent="0">
              <a:buNone/>
              <a:defRPr sz="3400"/>
            </a:lvl7pPr>
            <a:lvl8pPr marL="11881485" indent="0">
              <a:buNone/>
              <a:defRPr sz="3400"/>
            </a:lvl8pPr>
            <a:lvl9pPr marL="13578840" indent="0">
              <a:buNone/>
              <a:defRPr sz="3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740C-5C73-4C75-933C-4EF61170FD20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8DA1A-62BF-4EF9-B03C-8A89D75920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559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1079898" y="1225682"/>
            <a:ext cx="19442906" cy="510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9471" tIns="169736" rIns="339471" bIns="169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1079898" y="7140443"/>
            <a:ext cx="19442906" cy="20197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39471" tIns="169736" rIns="339471" bIns="169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079898" y="28364989"/>
            <a:ext cx="5041106" cy="1629370"/>
          </a:xfrm>
          <a:prstGeom prst="rect">
            <a:avLst/>
          </a:prstGeom>
        </p:spPr>
        <p:txBody>
          <a:bodyPr vert="horz" lIns="339471" tIns="169736" rIns="339471" bIns="169736" rtlCol="0" anchor="ctr"/>
          <a:lstStyle>
            <a:lvl1pPr algn="l" defTabSz="3394710" fontAlgn="auto"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B2D687-2EF0-4584-A10D-2C194C084B90}" type="datetimeFigureOut">
              <a:rPr lang="es-ES"/>
              <a:pPr>
                <a:defRPr/>
              </a:pPr>
              <a:t>30/09/2015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7380686" y="28364989"/>
            <a:ext cx="6841331" cy="1629370"/>
          </a:xfrm>
          <a:prstGeom prst="rect">
            <a:avLst/>
          </a:prstGeom>
        </p:spPr>
        <p:txBody>
          <a:bodyPr vert="horz" lIns="339471" tIns="169736" rIns="339471" bIns="169736" rtlCol="0" anchor="ctr"/>
          <a:lstStyle>
            <a:lvl1pPr algn="ctr" defTabSz="3394710" fontAlgn="auto"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5481698" y="28364989"/>
            <a:ext cx="5041106" cy="1629370"/>
          </a:xfrm>
          <a:prstGeom prst="rect">
            <a:avLst/>
          </a:prstGeom>
        </p:spPr>
        <p:txBody>
          <a:bodyPr vert="horz" lIns="339471" tIns="169736" rIns="339471" bIns="169736" rtlCol="0" anchor="ctr"/>
          <a:lstStyle>
            <a:lvl1pPr algn="r" defTabSz="3394710" fontAlgn="auto">
              <a:spcBef>
                <a:spcPts val="0"/>
              </a:spcBef>
              <a:spcAft>
                <a:spcPts val="0"/>
              </a:spcAft>
              <a:defRPr sz="4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9E84F6-AEAB-40D0-883F-692CD63D5FA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3394472" rtl="0" eaLnBrk="0" fontAlgn="base" hangingPunct="0">
        <a:spcBef>
          <a:spcPct val="0"/>
        </a:spcBef>
        <a:spcAft>
          <a:spcPct val="0"/>
        </a:spcAft>
        <a:defRPr sz="16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394472" rtl="0" eaLnBrk="0" fontAlgn="base" hangingPunct="0">
        <a:spcBef>
          <a:spcPct val="0"/>
        </a:spcBef>
        <a:spcAft>
          <a:spcPct val="0"/>
        </a:spcAft>
        <a:defRPr sz="16400">
          <a:solidFill>
            <a:schemeClr val="tx1"/>
          </a:solidFill>
          <a:latin typeface="Calibri" pitchFamily="34" charset="0"/>
        </a:defRPr>
      </a:lvl2pPr>
      <a:lvl3pPr algn="ctr" defTabSz="3394472" rtl="0" eaLnBrk="0" fontAlgn="base" hangingPunct="0">
        <a:spcBef>
          <a:spcPct val="0"/>
        </a:spcBef>
        <a:spcAft>
          <a:spcPct val="0"/>
        </a:spcAft>
        <a:defRPr sz="16400">
          <a:solidFill>
            <a:schemeClr val="tx1"/>
          </a:solidFill>
          <a:latin typeface="Calibri" pitchFamily="34" charset="0"/>
        </a:defRPr>
      </a:lvl3pPr>
      <a:lvl4pPr algn="ctr" defTabSz="3394472" rtl="0" eaLnBrk="0" fontAlgn="base" hangingPunct="0">
        <a:spcBef>
          <a:spcPct val="0"/>
        </a:spcBef>
        <a:spcAft>
          <a:spcPct val="0"/>
        </a:spcAft>
        <a:defRPr sz="16400">
          <a:solidFill>
            <a:schemeClr val="tx1"/>
          </a:solidFill>
          <a:latin typeface="Calibri" pitchFamily="34" charset="0"/>
        </a:defRPr>
      </a:lvl4pPr>
      <a:lvl5pPr algn="ctr" defTabSz="3394472" rtl="0" eaLnBrk="0" fontAlgn="base" hangingPunct="0">
        <a:spcBef>
          <a:spcPct val="0"/>
        </a:spcBef>
        <a:spcAft>
          <a:spcPct val="0"/>
        </a:spcAft>
        <a:defRPr sz="16400">
          <a:solidFill>
            <a:schemeClr val="tx1"/>
          </a:solidFill>
          <a:latin typeface="Calibri" pitchFamily="34" charset="0"/>
        </a:defRPr>
      </a:lvl5pPr>
      <a:lvl6pPr marL="342900" algn="ctr" defTabSz="3394472" rtl="0" fontAlgn="base">
        <a:spcBef>
          <a:spcPct val="0"/>
        </a:spcBef>
        <a:spcAft>
          <a:spcPct val="0"/>
        </a:spcAft>
        <a:defRPr sz="16400">
          <a:solidFill>
            <a:schemeClr val="tx1"/>
          </a:solidFill>
          <a:latin typeface="Calibri" pitchFamily="34" charset="0"/>
        </a:defRPr>
      </a:lvl6pPr>
      <a:lvl7pPr marL="685800" algn="ctr" defTabSz="3394472" rtl="0" fontAlgn="base">
        <a:spcBef>
          <a:spcPct val="0"/>
        </a:spcBef>
        <a:spcAft>
          <a:spcPct val="0"/>
        </a:spcAft>
        <a:defRPr sz="16400">
          <a:solidFill>
            <a:schemeClr val="tx1"/>
          </a:solidFill>
          <a:latin typeface="Calibri" pitchFamily="34" charset="0"/>
        </a:defRPr>
      </a:lvl7pPr>
      <a:lvl8pPr marL="1028700" algn="ctr" defTabSz="3394472" rtl="0" fontAlgn="base">
        <a:spcBef>
          <a:spcPct val="0"/>
        </a:spcBef>
        <a:spcAft>
          <a:spcPct val="0"/>
        </a:spcAft>
        <a:defRPr sz="16400">
          <a:solidFill>
            <a:schemeClr val="tx1"/>
          </a:solidFill>
          <a:latin typeface="Calibri" pitchFamily="34" charset="0"/>
        </a:defRPr>
      </a:lvl8pPr>
      <a:lvl9pPr marL="1371600" algn="ctr" defTabSz="3394472" rtl="0" fontAlgn="base">
        <a:spcBef>
          <a:spcPct val="0"/>
        </a:spcBef>
        <a:spcAft>
          <a:spcPct val="0"/>
        </a:spcAft>
        <a:defRPr sz="16400">
          <a:solidFill>
            <a:schemeClr val="tx1"/>
          </a:solidFill>
          <a:latin typeface="Calibri" pitchFamily="34" charset="0"/>
        </a:defRPr>
      </a:lvl9pPr>
    </p:titleStyle>
    <p:bodyStyle>
      <a:lvl1pPr marL="1272779" indent="-1272779" algn="l" defTabSz="33944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9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488" indent="-1060847" algn="l" defTabSz="33944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2pPr>
      <a:lvl3pPr marL="4243388" indent="-847725" algn="l" defTabSz="33944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3pPr>
      <a:lvl4pPr marL="5940029" indent="-847725" algn="l" defTabSz="33944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637860" indent="-847725" algn="l" defTabSz="33944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335453" indent="-848678" algn="l" defTabSz="3394710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032808" indent="-848678" algn="l" defTabSz="3394710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2730163" indent="-848678" algn="l" defTabSz="3394710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7518" indent="-848678" algn="l" defTabSz="3394710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7355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4710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2065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9420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4130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81485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8840" algn="l" defTabSz="3394710" rtl="0" eaLnBrk="1" latinLnBrk="0" hangingPunct="1">
        <a:defRPr sz="6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auto">
          <a:xfrm>
            <a:off x="0" y="1"/>
            <a:ext cx="21602700" cy="1886876"/>
          </a:xfrm>
          <a:prstGeom prst="rect">
            <a:avLst/>
          </a:prstGeom>
          <a:solidFill>
            <a:srgbClr val="969696"/>
          </a:solidFill>
          <a:ln w="25400" algn="ctr">
            <a:solidFill>
              <a:srgbClr val="AE211E"/>
            </a:solidFill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>
              <a:defRPr/>
            </a:pPr>
            <a:endParaRPr lang="es-ES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3795118"/>
            <a:ext cx="21602700" cy="2499717"/>
          </a:xfrm>
          <a:solidFill>
            <a:srgbClr val="C0C0C0"/>
          </a:solidFill>
          <a:ln w="38100">
            <a:solidFill>
              <a:srgbClr val="AE211E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s-ES" sz="800" b="1" dirty="0">
              <a:solidFill>
                <a:schemeClr val="tx1"/>
              </a:solidFill>
            </a:endParaRPr>
          </a:p>
          <a:p>
            <a:pPr eaLnBrk="1" hangingPunct="1"/>
            <a:endParaRPr lang="en-US" sz="2000" b="1" i="1" dirty="0">
              <a:solidFill>
                <a:srgbClr val="AE211E"/>
              </a:solidFill>
            </a:endParaRPr>
          </a:p>
          <a:p>
            <a:pPr eaLnBrk="1" hangingPunct="1"/>
            <a:r>
              <a:rPr lang="en-US" sz="3600" b="1" i="1" dirty="0" smtClean="0">
                <a:solidFill>
                  <a:srgbClr val="AE211E"/>
                </a:solidFill>
              </a:rPr>
              <a:t>TÍTULO </a:t>
            </a:r>
            <a:endParaRPr lang="en-US" sz="3600" b="1" i="1" dirty="0">
              <a:solidFill>
                <a:srgbClr val="AE211E"/>
              </a:solidFill>
            </a:endParaRPr>
          </a:p>
          <a:p>
            <a:pPr eaLnBrk="1" hangingPunct="1"/>
            <a:r>
              <a:rPr lang="es-ES" sz="2700" i="1" dirty="0" smtClean="0">
                <a:solidFill>
                  <a:schemeClr val="accent1"/>
                </a:solidFill>
              </a:rPr>
              <a:t>Universidad </a:t>
            </a:r>
            <a:r>
              <a:rPr lang="es-ES" sz="2700" i="1" dirty="0">
                <a:solidFill>
                  <a:schemeClr val="accent1"/>
                </a:solidFill>
              </a:rPr>
              <a:t>de </a:t>
            </a:r>
            <a:r>
              <a:rPr lang="es-ES" sz="2700" i="1" dirty="0" smtClean="0">
                <a:solidFill>
                  <a:schemeClr val="accent1"/>
                </a:solidFill>
              </a:rPr>
              <a:t>XXXXXXXXX</a:t>
            </a:r>
          </a:p>
          <a:p>
            <a:pPr eaLnBrk="1" hangingPunct="1"/>
            <a:r>
              <a:rPr lang="es-ES" sz="2700" i="1" smtClean="0">
                <a:solidFill>
                  <a:schemeClr val="accent1"/>
                </a:solidFill>
              </a:rPr>
              <a:t>Autores: XXXX</a:t>
            </a:r>
            <a:endParaRPr lang="en-GB" sz="2700" i="1" dirty="0">
              <a:solidFill>
                <a:schemeClr val="accent1"/>
              </a:solidFill>
            </a:endParaRPr>
          </a:p>
          <a:p>
            <a:pPr eaLnBrk="1" hangingPunct="1"/>
            <a:endParaRPr lang="es-ES" sz="1500" dirty="0">
              <a:solidFill>
                <a:schemeClr val="accent1"/>
              </a:solidFill>
            </a:endParaRPr>
          </a:p>
          <a:p>
            <a:pPr eaLnBrk="1" hangingPunct="1"/>
            <a:endParaRPr lang="es-ES" sz="2100" dirty="0">
              <a:solidFill>
                <a:schemeClr val="accent1"/>
              </a:solidFill>
            </a:endParaRPr>
          </a:p>
        </p:txBody>
      </p:sp>
      <p:sp>
        <p:nvSpPr>
          <p:cNvPr id="2055" name="3 Rectángulo"/>
          <p:cNvSpPr>
            <a:spLocks noChangeArrowheads="1"/>
          </p:cNvSpPr>
          <p:nvPr/>
        </p:nvSpPr>
        <p:spPr bwMode="auto">
          <a:xfrm>
            <a:off x="0" y="2996738"/>
            <a:ext cx="21602700" cy="83869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/>
            <a:r>
              <a:rPr lang="es-ES" sz="5000" b="1" dirty="0">
                <a:solidFill>
                  <a:schemeClr val="bg1"/>
                </a:solidFill>
              </a:rPr>
              <a:t>“</a:t>
            </a:r>
            <a:r>
              <a:rPr lang="es-ES" sz="5000" b="1">
                <a:solidFill>
                  <a:schemeClr val="bg1"/>
                </a:solidFill>
              </a:rPr>
              <a:t>La </a:t>
            </a:r>
            <a:r>
              <a:rPr lang="es-ES" sz="5000" b="1" smtClean="0">
                <a:solidFill>
                  <a:schemeClr val="bg1"/>
                </a:solidFill>
              </a:rPr>
              <a:t>Sostenibilidad </a:t>
            </a:r>
            <a:r>
              <a:rPr lang="es-ES" sz="5000" b="1" dirty="0" smtClean="0">
                <a:solidFill>
                  <a:schemeClr val="bg1"/>
                </a:solidFill>
              </a:rPr>
              <a:t>en los Campus Universitarios”</a:t>
            </a:r>
            <a:endParaRPr lang="es-ES" sz="5000" b="1" dirty="0">
              <a:solidFill>
                <a:schemeClr val="bg1"/>
              </a:solidFill>
            </a:endParaRPr>
          </a:p>
        </p:txBody>
      </p:sp>
      <p:sp>
        <p:nvSpPr>
          <p:cNvPr id="2058" name="3 Rectángulo"/>
          <p:cNvSpPr>
            <a:spLocks noChangeArrowheads="1"/>
          </p:cNvSpPr>
          <p:nvPr/>
        </p:nvSpPr>
        <p:spPr bwMode="auto">
          <a:xfrm>
            <a:off x="3005981" y="748295"/>
            <a:ext cx="8803481" cy="53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/>
            <a:r>
              <a:rPr lang="es-ES" sz="3000" b="1" dirty="0" smtClean="0">
                <a:solidFill>
                  <a:schemeClr val="bg1"/>
                </a:solidFill>
              </a:rPr>
              <a:t>22-23 </a:t>
            </a:r>
            <a:r>
              <a:rPr lang="es-ES" sz="3000" b="1" dirty="0">
                <a:solidFill>
                  <a:schemeClr val="bg1"/>
                </a:solidFill>
              </a:rPr>
              <a:t>de </a:t>
            </a:r>
            <a:r>
              <a:rPr lang="es-ES" sz="3000" b="1" dirty="0" smtClean="0">
                <a:solidFill>
                  <a:schemeClr val="bg1"/>
                </a:solidFill>
              </a:rPr>
              <a:t>octubre </a:t>
            </a:r>
            <a:r>
              <a:rPr lang="es-ES" sz="3000" b="1" dirty="0">
                <a:solidFill>
                  <a:schemeClr val="bg1"/>
                </a:solidFill>
              </a:rPr>
              <a:t>de </a:t>
            </a:r>
            <a:r>
              <a:rPr lang="es-ES" sz="3000" b="1" dirty="0" smtClean="0">
                <a:solidFill>
                  <a:schemeClr val="bg1"/>
                </a:solidFill>
              </a:rPr>
              <a:t>2015</a:t>
            </a:r>
            <a:endParaRPr lang="es-ES" sz="3000" b="1" dirty="0">
              <a:solidFill>
                <a:schemeClr val="bg1"/>
              </a:solidFill>
            </a:endParaRPr>
          </a:p>
        </p:txBody>
      </p:sp>
      <p:pic>
        <p:nvPicPr>
          <p:cNvPr id="14" name="Picture 2" descr="C:\Users\David\Desktop\imag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303" y="95917"/>
            <a:ext cx="1795463" cy="170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Rectángulo redondeado"/>
          <p:cNvSpPr/>
          <p:nvPr/>
        </p:nvSpPr>
        <p:spPr>
          <a:xfrm>
            <a:off x="18506206" y="4148673"/>
            <a:ext cx="2088232" cy="18362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/>
              <a:t>Logo Universidad</a:t>
            </a:r>
            <a:endParaRPr lang="es-ES" dirty="0"/>
          </a:p>
        </p:txBody>
      </p:sp>
      <p:pic>
        <p:nvPicPr>
          <p:cNvPr id="9" name="8 Imagen" descr="S:\Vicerrectorado de Espacios Serv-Sostenibilidad\CADEPcrue\Logo Comision Sostenibilidad Pref_Comis_Sostenibilidad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1470" y="295740"/>
            <a:ext cx="3717558" cy="1459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8" t="16008"/>
          <a:stretch/>
        </p:blipFill>
        <p:spPr bwMode="auto">
          <a:xfrm>
            <a:off x="15553878" y="295740"/>
            <a:ext cx="5040560" cy="1459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23</Words>
  <Application>Microsoft Office PowerPoint</Application>
  <PresentationFormat>Personalizado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Ampliacion</dc:creator>
  <cp:lastModifiedBy>David Carriles</cp:lastModifiedBy>
  <cp:revision>67</cp:revision>
  <cp:lastPrinted>2013-05-15T08:32:56Z</cp:lastPrinted>
  <dcterms:created xsi:type="dcterms:W3CDTF">2012-05-16T16:55:39Z</dcterms:created>
  <dcterms:modified xsi:type="dcterms:W3CDTF">2015-09-30T11:46:56Z</dcterms:modified>
</cp:coreProperties>
</file>